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60" r:id="rId2"/>
    <p:sldId id="257" r:id="rId3"/>
    <p:sldId id="258" r:id="rId4"/>
    <p:sldId id="259" r:id="rId5"/>
  </p:sldIdLst>
  <p:sldSz cx="6858000" cy="9907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8FAADC"/>
    <a:srgbClr val="C1CFEC"/>
    <a:srgbClr val="282C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55"/>
    <p:restoredTop sz="94695"/>
  </p:normalViewPr>
  <p:slideViewPr>
    <p:cSldViewPr snapToGrid="0" snapToObjects="1">
      <p:cViewPr>
        <p:scale>
          <a:sx n="75" d="100"/>
          <a:sy n="75" d="100"/>
        </p:scale>
        <p:origin x="1896" y="106"/>
      </p:cViewPr>
      <p:guideLst>
        <p:guide orient="horz" pos="31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8F13D-603A-7643-BFBA-67B9FB7D42AF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9FE93C-7DC5-9F40-8510-311665652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8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451"/>
            <a:ext cx="5829300" cy="3449308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3778"/>
            <a:ext cx="5143500" cy="239204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47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42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87"/>
            <a:ext cx="1478756" cy="839622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87"/>
            <a:ext cx="4350544" cy="839622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03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70019"/>
            <a:ext cx="5915025" cy="4121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30289"/>
            <a:ext cx="5915025" cy="216728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31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51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90"/>
            <a:ext cx="5915025" cy="191500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736"/>
            <a:ext cx="2901255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9022"/>
            <a:ext cx="2901255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736"/>
            <a:ext cx="2915543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9022"/>
            <a:ext cx="2915543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69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2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35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511"/>
            <a:ext cx="3471863" cy="704080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5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511"/>
            <a:ext cx="3471863" cy="704080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64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90"/>
            <a:ext cx="5915025" cy="1915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436"/>
            <a:ext cx="5915025" cy="6286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2869"/>
            <a:ext cx="2314575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5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A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91" y="0"/>
            <a:ext cx="6071974" cy="1067083"/>
          </a:xfrm>
        </p:spPr>
        <p:txBody>
          <a:bodyPr anchor="ctr">
            <a:normAutofit/>
          </a:bodyPr>
          <a:lstStyle/>
          <a:p>
            <a:pPr algn="r"/>
            <a:r>
              <a:rPr lang="en-US" sz="6000" b="1" dirty="0"/>
              <a:t>Basis</a:t>
            </a:r>
            <a:r>
              <a:rPr lang="en-US" dirty="0"/>
              <a:t> 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547190" y="1067083"/>
            <a:ext cx="6071974" cy="858134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2E3F50-8B46-D74D-94F5-65251570A425}"/>
              </a:ext>
            </a:extLst>
          </p:cNvPr>
          <p:cNvSpPr txBox="1"/>
          <p:nvPr/>
        </p:nvSpPr>
        <p:spPr>
          <a:xfrm>
            <a:off x="944340" y="1619679"/>
            <a:ext cx="56628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dit</a:t>
            </a:r>
            <a:r>
              <a:rPr lang="en-US" sz="2000" dirty="0"/>
              <a:t> project </a:t>
            </a:r>
            <a:r>
              <a:rPr lang="en-US" sz="2000" dirty="0" err="1"/>
              <a:t>heb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</a:t>
            </a:r>
            <a:r>
              <a:rPr lang="en-US" sz="2000" dirty="0" err="1"/>
              <a:t>een</a:t>
            </a:r>
            <a:r>
              <a:rPr lang="en-US" sz="2000" dirty="0"/>
              <a:t> basis computer </a:t>
            </a:r>
            <a:r>
              <a:rPr lang="en-US" sz="2000" dirty="0" err="1"/>
              <a:t>gemaakt</a:t>
            </a:r>
            <a:r>
              <a:rPr lang="en-US" sz="2000" dirty="0"/>
              <a:t>. </a:t>
            </a:r>
            <a:r>
              <a:rPr lang="en-US" sz="2000" dirty="0" err="1"/>
              <a:t>Deze</a:t>
            </a:r>
            <a:r>
              <a:rPr lang="en-US" sz="2000" dirty="0"/>
              <a:t> basis </a:t>
            </a:r>
            <a:r>
              <a:rPr lang="en-US" sz="2000" dirty="0" err="1"/>
              <a:t>wil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later </a:t>
            </a:r>
            <a:r>
              <a:rPr lang="en-US" sz="2000" dirty="0" err="1"/>
              <a:t>gaan</a:t>
            </a:r>
            <a:r>
              <a:rPr lang="en-US" sz="2000" dirty="0"/>
              <a:t> </a:t>
            </a:r>
            <a:r>
              <a:rPr lang="en-US" sz="2000" dirty="0" err="1"/>
              <a:t>gebruiken</a:t>
            </a:r>
            <a:r>
              <a:rPr lang="en-US" sz="2000" dirty="0"/>
              <a:t> om </a:t>
            </a:r>
            <a:r>
              <a:rPr lang="en-US" sz="2000" dirty="0" err="1"/>
              <a:t>verdere</a:t>
            </a:r>
            <a:r>
              <a:rPr lang="en-US" sz="2000" dirty="0"/>
              <a:t> </a:t>
            </a:r>
            <a:r>
              <a:rPr lang="en-US" sz="2000" dirty="0" err="1"/>
              <a:t>uitbreidingen</a:t>
            </a:r>
            <a:r>
              <a:rPr lang="en-US" sz="2000" dirty="0"/>
              <a:t>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maken</a:t>
            </a:r>
            <a:r>
              <a:rPr lang="en-US" sz="2000" dirty="0"/>
              <a:t>. </a:t>
            </a:r>
          </a:p>
          <a:p>
            <a:r>
              <a:rPr lang="en-US" sz="2000" dirty="0" err="1"/>
              <a:t>Uitgangspunten</a:t>
            </a:r>
            <a:r>
              <a:rPr lang="en-US" sz="2000" dirty="0"/>
              <a:t> </a:t>
            </a:r>
            <a:r>
              <a:rPr lang="en-US" sz="2000" dirty="0" err="1"/>
              <a:t>voor</a:t>
            </a:r>
            <a:r>
              <a:rPr lang="en-US" sz="2000" dirty="0"/>
              <a:t> </a:t>
            </a:r>
            <a:r>
              <a:rPr lang="en-US" sz="2000" dirty="0" err="1"/>
              <a:t>dit</a:t>
            </a:r>
            <a:r>
              <a:rPr lang="en-US" sz="2000" dirty="0"/>
              <a:t> project </a:t>
            </a:r>
            <a:r>
              <a:rPr lang="en-US" sz="2000" dirty="0" err="1"/>
              <a:t>zijn</a:t>
            </a:r>
            <a:r>
              <a:rPr lang="en-US" sz="2000" dirty="0"/>
              <a:t> </a:t>
            </a:r>
            <a:r>
              <a:rPr lang="en-US" sz="2000" dirty="0" err="1"/>
              <a:t>een</a:t>
            </a:r>
            <a:r>
              <a:rPr lang="en-US" sz="2000" dirty="0"/>
              <a:t> computer met </a:t>
            </a:r>
            <a:r>
              <a:rPr lang="en-US" sz="2000" dirty="0" err="1"/>
              <a:t>een</a:t>
            </a:r>
            <a:r>
              <a:rPr lang="en-US" sz="2000" dirty="0"/>
              <a:t> microprocessor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maken</a:t>
            </a:r>
            <a:r>
              <a:rPr lang="en-US" sz="2000" dirty="0"/>
              <a:t> </a:t>
            </a:r>
            <a:r>
              <a:rPr lang="en-US" sz="2000" dirty="0" err="1"/>
              <a:t>welke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</a:t>
            </a:r>
            <a:r>
              <a:rPr lang="en-US" sz="2000" dirty="0" err="1"/>
              <a:t>kan</a:t>
            </a:r>
            <a:r>
              <a:rPr lang="en-US" sz="2000" dirty="0"/>
              <a:t> </a:t>
            </a:r>
            <a:r>
              <a:rPr lang="en-US" sz="2000" dirty="0" err="1"/>
              <a:t>programeren</a:t>
            </a:r>
            <a:r>
              <a:rPr lang="en-US" sz="2000" dirty="0"/>
              <a:t> met </a:t>
            </a:r>
            <a:r>
              <a:rPr lang="en-US" sz="2000" dirty="0" err="1"/>
              <a:t>een</a:t>
            </a:r>
            <a:r>
              <a:rPr lang="en-US" sz="2000" dirty="0"/>
              <a:t> laptop. </a:t>
            </a:r>
            <a:r>
              <a:rPr lang="en-US" sz="2000" dirty="0" err="1"/>
              <a:t>Deze</a:t>
            </a:r>
            <a:r>
              <a:rPr lang="en-US" sz="2000" dirty="0"/>
              <a:t> computer </a:t>
            </a:r>
            <a:r>
              <a:rPr lang="en-US" sz="2000" dirty="0" err="1"/>
              <a:t>moet</a:t>
            </a:r>
            <a:r>
              <a:rPr lang="en-US" sz="2000" dirty="0"/>
              <a:t> in </a:t>
            </a:r>
            <a:r>
              <a:rPr lang="en-US" sz="2000" dirty="0" err="1"/>
              <a:t>staat</a:t>
            </a:r>
            <a:r>
              <a:rPr lang="en-US" sz="2000" dirty="0"/>
              <a:t> </a:t>
            </a:r>
            <a:r>
              <a:rPr lang="en-US" sz="2000" dirty="0" err="1"/>
              <a:t>zijn</a:t>
            </a:r>
            <a:r>
              <a:rPr lang="en-US" sz="2000" dirty="0"/>
              <a:t> om simple I/O taken </a:t>
            </a:r>
            <a:r>
              <a:rPr lang="en-US" sz="2000" dirty="0" err="1"/>
              <a:t>uit</a:t>
            </a:r>
            <a:r>
              <a:rPr lang="en-US" sz="2000" dirty="0"/>
              <a:t>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kunnen</a:t>
            </a:r>
            <a:r>
              <a:rPr lang="en-US" sz="2000" dirty="0"/>
              <a:t> </a:t>
            </a:r>
            <a:r>
              <a:rPr lang="en-US" sz="2000" dirty="0" err="1"/>
              <a:t>voeren</a:t>
            </a:r>
            <a:r>
              <a:rPr lang="en-US" sz="2000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2CA807-D7ED-4F45-9AC9-BAA56EDE24DE}"/>
              </a:ext>
            </a:extLst>
          </p:cNvPr>
          <p:cNvSpPr txBox="1"/>
          <p:nvPr/>
        </p:nvSpPr>
        <p:spPr>
          <a:xfrm>
            <a:off x="944340" y="4432417"/>
            <a:ext cx="3432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High Level </a:t>
            </a:r>
            <a:r>
              <a:rPr lang="en-US" sz="2400" b="1" dirty="0" err="1"/>
              <a:t>Architectuur</a:t>
            </a:r>
            <a:r>
              <a:rPr lang="en-US" sz="2400" b="1" dirty="0"/>
              <a:t>:</a:t>
            </a:r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5400000">
            <a:off x="4107765" y="6860126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4073856" y="7482118"/>
            <a:ext cx="5568287" cy="485094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18600470">
            <a:off x="4588482" y="8390987"/>
            <a:ext cx="2013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IDEE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49379A-43A1-8444-BE53-013FCB0C5C8E}"/>
              </a:ext>
            </a:extLst>
          </p:cNvPr>
          <p:cNvGrpSpPr/>
          <p:nvPr/>
        </p:nvGrpSpPr>
        <p:grpSpPr>
          <a:xfrm>
            <a:off x="2670252" y="6058026"/>
            <a:ext cx="3384645" cy="1096911"/>
            <a:chOff x="1214651" y="5429506"/>
            <a:chExt cx="3384645" cy="1096911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CD90A6A2-6F9F-4341-B211-888385FA22B3}"/>
                </a:ext>
              </a:extLst>
            </p:cNvPr>
            <p:cNvSpPr/>
            <p:nvPr/>
          </p:nvSpPr>
          <p:spPr>
            <a:xfrm>
              <a:off x="1344304" y="5564575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62B15C-1238-0346-92FF-BE342B70B5A5}"/>
                </a:ext>
              </a:extLst>
            </p:cNvPr>
            <p:cNvSpPr txBox="1"/>
            <p:nvPr/>
          </p:nvSpPr>
          <p:spPr>
            <a:xfrm>
              <a:off x="1344303" y="5786651"/>
              <a:ext cx="1485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Memory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52E2994-54CD-8948-AB4F-FE56BE191D41}"/>
                </a:ext>
              </a:extLst>
            </p:cNvPr>
            <p:cNvSpPr txBox="1"/>
            <p:nvPr/>
          </p:nvSpPr>
          <p:spPr>
            <a:xfrm>
              <a:off x="2981182" y="5777575"/>
              <a:ext cx="14662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Processor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F2149864-59DA-414B-BDAD-0BEFDF490CE4}"/>
                </a:ext>
              </a:extLst>
            </p:cNvPr>
            <p:cNvSpPr/>
            <p:nvPr/>
          </p:nvSpPr>
          <p:spPr>
            <a:xfrm>
              <a:off x="2981183" y="5552694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A348D585-ED47-8840-8DCC-0739049D1B57}"/>
                </a:ext>
              </a:extLst>
            </p:cNvPr>
            <p:cNvSpPr/>
            <p:nvPr/>
          </p:nvSpPr>
          <p:spPr>
            <a:xfrm>
              <a:off x="1214651" y="5429506"/>
              <a:ext cx="3384645" cy="109691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E53252A-EF35-DE4E-A799-EFC6227BC29F}"/>
              </a:ext>
            </a:extLst>
          </p:cNvPr>
          <p:cNvSpPr/>
          <p:nvPr/>
        </p:nvSpPr>
        <p:spPr>
          <a:xfrm>
            <a:off x="960994" y="4898896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68C075-881F-6841-94FE-DA784569DDCC}"/>
              </a:ext>
            </a:extLst>
          </p:cNvPr>
          <p:cNvSpPr txBox="1"/>
          <p:nvPr/>
        </p:nvSpPr>
        <p:spPr>
          <a:xfrm>
            <a:off x="1018142" y="5148755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Laptop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7351161-C9F4-CB45-86F8-5927E692EC4A}"/>
              </a:ext>
            </a:extLst>
          </p:cNvPr>
          <p:cNvSpPr/>
          <p:nvPr/>
        </p:nvSpPr>
        <p:spPr>
          <a:xfrm>
            <a:off x="2741068" y="4898896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FC8BFA-6135-3C4C-B56C-6FC76BCBF7B1}"/>
              </a:ext>
            </a:extLst>
          </p:cNvPr>
          <p:cNvSpPr txBox="1"/>
          <p:nvPr/>
        </p:nvSpPr>
        <p:spPr>
          <a:xfrm>
            <a:off x="2798216" y="5148755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I/O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7553DBB-327A-FB4B-A97B-F3050C51605B}"/>
              </a:ext>
            </a:extLst>
          </p:cNvPr>
          <p:cNvSpPr/>
          <p:nvPr/>
        </p:nvSpPr>
        <p:spPr>
          <a:xfrm>
            <a:off x="2786829" y="7449023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F99FDB8-88C0-1846-A8D7-9E4DC3D1B764}"/>
              </a:ext>
            </a:extLst>
          </p:cNvPr>
          <p:cNvSpPr txBox="1"/>
          <p:nvPr/>
        </p:nvSpPr>
        <p:spPr>
          <a:xfrm>
            <a:off x="2843977" y="7698882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Output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247117B-393F-954D-A442-0C311998850E}"/>
              </a:ext>
            </a:extLst>
          </p:cNvPr>
          <p:cNvSpPr/>
          <p:nvPr/>
        </p:nvSpPr>
        <p:spPr>
          <a:xfrm>
            <a:off x="960994" y="6211654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13C7D5-119A-724F-A598-D68999F4731A}"/>
              </a:ext>
            </a:extLst>
          </p:cNvPr>
          <p:cNvSpPr txBox="1"/>
          <p:nvPr/>
        </p:nvSpPr>
        <p:spPr>
          <a:xfrm>
            <a:off x="1018142" y="6461513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Input</a:t>
            </a:r>
          </a:p>
        </p:txBody>
      </p:sp>
      <p:sp>
        <p:nvSpPr>
          <p:cNvPr id="32" name="Left-right Arrow 31">
            <a:extLst>
              <a:ext uri="{FF2B5EF4-FFF2-40B4-BE49-F238E27FC236}">
                <a16:creationId xmlns:a16="http://schemas.microsoft.com/office/drawing/2014/main" id="{B886C0B0-C523-024E-B80E-FC6B231CAAE7}"/>
              </a:ext>
            </a:extLst>
          </p:cNvPr>
          <p:cNvSpPr/>
          <p:nvPr/>
        </p:nvSpPr>
        <p:spPr>
          <a:xfrm>
            <a:off x="2435380" y="5255196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-right Arrow 32">
            <a:extLst>
              <a:ext uri="{FF2B5EF4-FFF2-40B4-BE49-F238E27FC236}">
                <a16:creationId xmlns:a16="http://schemas.microsoft.com/office/drawing/2014/main" id="{EB998091-D9F4-3540-B8D9-1C2A735B3CCD}"/>
              </a:ext>
            </a:extLst>
          </p:cNvPr>
          <p:cNvSpPr/>
          <p:nvPr/>
        </p:nvSpPr>
        <p:spPr>
          <a:xfrm>
            <a:off x="2418634" y="6510325"/>
            <a:ext cx="251617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-right Arrow 33">
            <a:extLst>
              <a:ext uri="{FF2B5EF4-FFF2-40B4-BE49-F238E27FC236}">
                <a16:creationId xmlns:a16="http://schemas.microsoft.com/office/drawing/2014/main" id="{D1AE7D5E-3269-DA43-B884-F27E7A267986}"/>
              </a:ext>
            </a:extLst>
          </p:cNvPr>
          <p:cNvSpPr/>
          <p:nvPr/>
        </p:nvSpPr>
        <p:spPr>
          <a:xfrm rot="5400000">
            <a:off x="3281013" y="5785334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-right Arrow 34">
            <a:extLst>
              <a:ext uri="{FF2B5EF4-FFF2-40B4-BE49-F238E27FC236}">
                <a16:creationId xmlns:a16="http://schemas.microsoft.com/office/drawing/2014/main" id="{6D90F8F4-63D5-5E43-A006-E304FCD7B43C}"/>
              </a:ext>
            </a:extLst>
          </p:cNvPr>
          <p:cNvSpPr/>
          <p:nvPr/>
        </p:nvSpPr>
        <p:spPr>
          <a:xfrm rot="5400000">
            <a:off x="3326223" y="7194755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92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90" y="0"/>
            <a:ext cx="6181157" cy="1062512"/>
          </a:xfrm>
        </p:spPr>
        <p:txBody>
          <a:bodyPr anchor="ctr">
            <a:normAutofit/>
          </a:bodyPr>
          <a:lstStyle/>
          <a:p>
            <a:pPr algn="l"/>
            <a:r>
              <a:rPr lang="en-US" sz="5400" b="1" dirty="0"/>
              <a:t>Computer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279141" y="1062512"/>
            <a:ext cx="6031669" cy="8530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5400000">
            <a:off x="-2750235" y="6860125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-2784144" y="7482117"/>
            <a:ext cx="5568287" cy="485094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2504612">
            <a:off x="162888" y="8343650"/>
            <a:ext cx="21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ONTWERP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59E08AE-CDE8-4AA4-9951-104E54F3B747}"/>
              </a:ext>
            </a:extLst>
          </p:cNvPr>
          <p:cNvSpPr/>
          <p:nvPr/>
        </p:nvSpPr>
        <p:spPr>
          <a:xfrm>
            <a:off x="2611120" y="1889760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EEPROM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BE9F5B9-A491-4E7B-964A-39A0770DE478}"/>
              </a:ext>
            </a:extLst>
          </p:cNvPr>
          <p:cNvSpPr/>
          <p:nvPr/>
        </p:nvSpPr>
        <p:spPr>
          <a:xfrm>
            <a:off x="1826909" y="3762621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Input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6FAE46F-A3E5-479F-A481-E78EA4AFA6D8}"/>
              </a:ext>
            </a:extLst>
          </p:cNvPr>
          <p:cNvSpPr/>
          <p:nvPr/>
        </p:nvSpPr>
        <p:spPr>
          <a:xfrm>
            <a:off x="4258490" y="2819537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RAM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1787D72-5682-419B-9D53-544013AC7982}"/>
              </a:ext>
            </a:extLst>
          </p:cNvPr>
          <p:cNvSpPr/>
          <p:nvPr/>
        </p:nvSpPr>
        <p:spPr>
          <a:xfrm>
            <a:off x="2611120" y="2804401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Z80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D7CC4EB-F9C2-434E-8E0C-E9086E435ABA}"/>
              </a:ext>
            </a:extLst>
          </p:cNvPr>
          <p:cNvSpPr/>
          <p:nvPr/>
        </p:nvSpPr>
        <p:spPr>
          <a:xfrm>
            <a:off x="963750" y="2846208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Laptop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B9ED219-26FB-4717-B721-DD73E84FF7D3}"/>
              </a:ext>
            </a:extLst>
          </p:cNvPr>
          <p:cNvSpPr/>
          <p:nvPr/>
        </p:nvSpPr>
        <p:spPr>
          <a:xfrm>
            <a:off x="3382366" y="3764307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Output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55B747D-3A6B-4F57-AE39-3C5042338F41}"/>
              </a:ext>
            </a:extLst>
          </p:cNvPr>
          <p:cNvSpPr/>
          <p:nvPr/>
        </p:nvSpPr>
        <p:spPr>
          <a:xfrm>
            <a:off x="1826909" y="4713637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Buttons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36CF151-7231-41B8-B695-0F3B7FAE5487}"/>
              </a:ext>
            </a:extLst>
          </p:cNvPr>
          <p:cNvSpPr/>
          <p:nvPr/>
        </p:nvSpPr>
        <p:spPr>
          <a:xfrm>
            <a:off x="3382366" y="4709780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LCD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90F03AE-FDDD-41C4-AFC1-88056106DCB6}"/>
              </a:ext>
            </a:extLst>
          </p:cNvPr>
          <p:cNvSpPr/>
          <p:nvPr/>
        </p:nvSpPr>
        <p:spPr>
          <a:xfrm>
            <a:off x="917793" y="1895192"/>
            <a:ext cx="1229833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Raspberry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Pi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E217BDE5-C69E-40F3-A2AB-09FC3A67A53E}"/>
              </a:ext>
            </a:extLst>
          </p:cNvPr>
          <p:cNvSpPr/>
          <p:nvPr/>
        </p:nvSpPr>
        <p:spPr>
          <a:xfrm rot="10800000">
            <a:off x="1391920" y="2469065"/>
            <a:ext cx="301458" cy="3747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B3DA579A-F54A-44DB-9503-49F014FDF905}"/>
              </a:ext>
            </a:extLst>
          </p:cNvPr>
          <p:cNvSpPr/>
          <p:nvPr/>
        </p:nvSpPr>
        <p:spPr>
          <a:xfrm>
            <a:off x="2147168" y="2085832"/>
            <a:ext cx="463952" cy="2480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BA1B661E-E0E7-4EB4-AE5E-95A5BDFFD4FE}"/>
              </a:ext>
            </a:extLst>
          </p:cNvPr>
          <p:cNvSpPr/>
          <p:nvPr/>
        </p:nvSpPr>
        <p:spPr>
          <a:xfrm>
            <a:off x="3047462" y="2463633"/>
            <a:ext cx="212942" cy="3407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A7001474-056D-4662-8983-F0B02EE12088}"/>
              </a:ext>
            </a:extLst>
          </p:cNvPr>
          <p:cNvSpPr/>
          <p:nvPr/>
        </p:nvSpPr>
        <p:spPr>
          <a:xfrm rot="10800000">
            <a:off x="2643340" y="3376655"/>
            <a:ext cx="240970" cy="3787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F668A39B-E8B8-4883-9FBE-B6E0160761D7}"/>
              </a:ext>
            </a:extLst>
          </p:cNvPr>
          <p:cNvSpPr/>
          <p:nvPr/>
        </p:nvSpPr>
        <p:spPr>
          <a:xfrm rot="5400000">
            <a:off x="3371514" y="3468972"/>
            <a:ext cx="382694" cy="2080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8" name="Arrow: Left-Right 27">
            <a:extLst>
              <a:ext uri="{FF2B5EF4-FFF2-40B4-BE49-F238E27FC236}">
                <a16:creationId xmlns:a16="http://schemas.microsoft.com/office/drawing/2014/main" id="{4E2B51DB-5EE8-4407-9438-2FC03B1E8E21}"/>
              </a:ext>
            </a:extLst>
          </p:cNvPr>
          <p:cNvSpPr/>
          <p:nvPr/>
        </p:nvSpPr>
        <p:spPr>
          <a:xfrm>
            <a:off x="3758235" y="2986174"/>
            <a:ext cx="489585" cy="22051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9" name="Arrow: Up 28">
            <a:extLst>
              <a:ext uri="{FF2B5EF4-FFF2-40B4-BE49-F238E27FC236}">
                <a16:creationId xmlns:a16="http://schemas.microsoft.com/office/drawing/2014/main" id="{F4C037FF-9ACD-466C-86B1-B4F2D4B1FFE9}"/>
              </a:ext>
            </a:extLst>
          </p:cNvPr>
          <p:cNvSpPr/>
          <p:nvPr/>
        </p:nvSpPr>
        <p:spPr>
          <a:xfrm>
            <a:off x="2277759" y="4343697"/>
            <a:ext cx="236220" cy="36608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AFDA3BFF-4919-4F94-BE0A-C5A00B43E537}"/>
              </a:ext>
            </a:extLst>
          </p:cNvPr>
          <p:cNvSpPr/>
          <p:nvPr/>
        </p:nvSpPr>
        <p:spPr>
          <a:xfrm>
            <a:off x="3840480" y="4336494"/>
            <a:ext cx="236220" cy="3660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D088E1-C287-4CC3-825B-EBC7C6D2BFA9}"/>
              </a:ext>
            </a:extLst>
          </p:cNvPr>
          <p:cNvSpPr txBox="1"/>
          <p:nvPr/>
        </p:nvSpPr>
        <p:spPr>
          <a:xfrm>
            <a:off x="2332993" y="1262250"/>
            <a:ext cx="18548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Architecture</a:t>
            </a:r>
            <a:endParaRPr lang="LID4096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08A0D9D-E7DD-40DB-ADFE-F7C93F61D886}"/>
              </a:ext>
            </a:extLst>
          </p:cNvPr>
          <p:cNvSpPr txBox="1"/>
          <p:nvPr/>
        </p:nvSpPr>
        <p:spPr>
          <a:xfrm>
            <a:off x="1137920" y="5536025"/>
            <a:ext cx="42584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EEPROM is net als RAM de Memory die de Z80 gebruikt. De EEPROM wordt geprogrammeerd met een </a:t>
            </a:r>
            <a:r>
              <a:rPr lang="nl-NL" dirty="0" err="1"/>
              <a:t>Raspberry</a:t>
            </a:r>
            <a:r>
              <a:rPr lang="nl-NL" dirty="0"/>
              <a:t> Pi (een soort minicomputer), de RAM wordt gebruikt om tijdelijke data op te slaan.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EF2ACBE-E866-4FD2-A8D9-B8A350964CF8}"/>
              </a:ext>
            </a:extLst>
          </p:cNvPr>
          <p:cNvSpPr txBox="1"/>
          <p:nvPr/>
        </p:nvSpPr>
        <p:spPr>
          <a:xfrm>
            <a:off x="2884310" y="7237227"/>
            <a:ext cx="2963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Input en Output regelt alles wat buiten de Z80 computer gebeurt; zoals de </a:t>
            </a:r>
            <a:r>
              <a:rPr lang="nl-NL" dirty="0" err="1"/>
              <a:t>inputs</a:t>
            </a:r>
            <a:r>
              <a:rPr lang="nl-NL" dirty="0"/>
              <a:t> van een keyboard of de output naar een LCD (display)</a:t>
            </a:r>
          </a:p>
        </p:txBody>
      </p:sp>
    </p:spTree>
    <p:extLst>
      <p:ext uri="{BB962C8B-B14F-4D97-AF65-F5344CB8AC3E}">
        <p14:creationId xmlns:p14="http://schemas.microsoft.com/office/powerpoint/2010/main" val="223940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130" y="8834875"/>
            <a:ext cx="6073679" cy="107271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Teun Schuur, MLA </a:t>
            </a:r>
            <a:r>
              <a:rPr lang="en-US" sz="3600" dirty="0" err="1"/>
              <a:t>klas</a:t>
            </a:r>
            <a:r>
              <a:rPr lang="en-US" sz="3600" dirty="0"/>
              <a:t> 4H2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358025" y="137915"/>
            <a:ext cx="6073679" cy="855573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16200000">
            <a:off x="-2750237" y="-3047461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-2784144" y="-2340866"/>
            <a:ext cx="5568287" cy="48509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18821747">
            <a:off x="224702" y="659037"/>
            <a:ext cx="2013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BOUW</a:t>
            </a:r>
          </a:p>
        </p:txBody>
      </p:sp>
      <p:pic>
        <p:nvPicPr>
          <p:cNvPr id="1026" name="Picture 2" descr="https://lh3.googleusercontent.com/monWaqYYkQW8gu_TDkT7RikIuvusCo_s5sqA9n8cihSDJ0aQKQBSXRjU-85mgriJftjvs30nls1zKZ8yniTgG94tSyz3cEx_GsDuH_5SzLPnCd50m84_peNuqYs7bJ6B5ChTYb-dJkKaJSvvAEUWt0hYk-Hu6qFzqgF2sxZ4PnOGZ3u9C_MrxdPQKsZw9QQ_tiYmVMHVGdYOpr6ydjkBdPSHRXPt_2S916HadA5oi6cYfgx7cymHZ1ueheQ6yb2puiMKLNTb5iXdtyrrghbL95AMcF5D7uGoxMRIP3IKNT71UCffpYYx3Q3k5GGqMG14vLgKuNRBbb-SvigTjOCDQ4SFshNM_9B7iCbGMiiCzge0ldV0E0xKaAmpJ6SxabdGURwlHJIRaXMlxYpY7MvSRpT3Hmb1EicIGz9q3EbIgsqkwkp_KnCHA4Ortdd-DRsPh9-zcB0jEFfC6x14irA8kYV5-ywnlxjbirKVcRnsI01SjJ7q0kZDfeR1djW_jy5oNBMbb9G3CUYh9L1mo4NR-9VwFTJa1vByETG9wccZIymBjGw2NWLGmiKNfyZM9U7a89cbZm6T9NqW68xcfvBi5VqvnuSfc4MzKJdahUVFbcsErx-4RkSjmVJ78_owJFsy_OxlM_hpxlWwyIUJkx5JuMXIgVJjlWn0LOsLWPFS_7hn16BrUZe29AA=w1605-h903-no">
            <a:extLst>
              <a:ext uri="{FF2B5EF4-FFF2-40B4-BE49-F238E27FC236}">
                <a16:creationId xmlns:a16="http://schemas.microsoft.com/office/drawing/2014/main" id="{E18212CF-E8BC-4E49-81A4-4B45BBF39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000"/>
                    </a14:imgEffect>
                    <a14:imgEffect>
                      <a14:brightnessContrast bright="-4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25" y="6301030"/>
            <a:ext cx="3604378" cy="2027883"/>
          </a:xfrm>
          <a:prstGeom prst="rect">
            <a:avLst/>
          </a:prstGeom>
          <a:noFill/>
          <a:effectLst>
            <a:outerShdw blurRad="419100" dist="50800" dir="5400000" sx="94000" sy="94000" algn="ctr" rotWithShape="0">
              <a:srgbClr val="000000">
                <a:alpha val="0"/>
              </a:srgbClr>
            </a:outerShdw>
            <a:softEdge rad="203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5A03500-B3A6-489A-AFE2-2029659E7C44}"/>
              </a:ext>
            </a:extLst>
          </p:cNvPr>
          <p:cNvSpPr/>
          <p:nvPr/>
        </p:nvSpPr>
        <p:spPr>
          <a:xfrm>
            <a:off x="1021474" y="7242242"/>
            <a:ext cx="683453" cy="4851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5E2ED1-FE45-4E4B-83E9-9698E0C2D192}"/>
              </a:ext>
            </a:extLst>
          </p:cNvPr>
          <p:cNvSpPr txBox="1"/>
          <p:nvPr/>
        </p:nvSpPr>
        <p:spPr>
          <a:xfrm>
            <a:off x="3925085" y="6380893"/>
            <a:ext cx="2712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Aantallen</a:t>
            </a:r>
            <a:endParaRPr lang="en-GB" sz="1600" dirty="0"/>
          </a:p>
          <a:p>
            <a:r>
              <a:rPr lang="en-GB" dirty="0" err="1"/>
              <a:t>Aantal</a:t>
            </a:r>
            <a:r>
              <a:rPr lang="en-GB" dirty="0"/>
              <a:t> </a:t>
            </a:r>
            <a:r>
              <a:rPr lang="en-GB" dirty="0" err="1"/>
              <a:t>uur</a:t>
            </a:r>
            <a:r>
              <a:rPr lang="en-GB" dirty="0"/>
              <a:t> </a:t>
            </a:r>
            <a:r>
              <a:rPr lang="en-GB" dirty="0" err="1"/>
              <a:t>gewerkt</a:t>
            </a:r>
            <a:r>
              <a:rPr lang="en-GB" dirty="0"/>
              <a:t>: 40</a:t>
            </a:r>
          </a:p>
          <a:p>
            <a:r>
              <a:rPr lang="en-GB" dirty="0" err="1"/>
              <a:t>Hoeveelheid</a:t>
            </a:r>
            <a:r>
              <a:rPr lang="en-GB" dirty="0"/>
              <a:t> RAM: 0x7ff</a:t>
            </a:r>
          </a:p>
          <a:p>
            <a:r>
              <a:rPr lang="en-GB" dirty="0" err="1"/>
              <a:t>Hoeveelheid</a:t>
            </a:r>
            <a:r>
              <a:rPr lang="en-GB" dirty="0"/>
              <a:t> ROM: 0x7ff</a:t>
            </a:r>
          </a:p>
          <a:p>
            <a:r>
              <a:rPr lang="en-GB" dirty="0" err="1"/>
              <a:t>Aantal</a:t>
            </a:r>
            <a:r>
              <a:rPr lang="en-GB" dirty="0"/>
              <a:t> </a:t>
            </a:r>
            <a:r>
              <a:rPr lang="en-GB" dirty="0" err="1"/>
              <a:t>lijnen</a:t>
            </a:r>
            <a:r>
              <a:rPr lang="en-GB" dirty="0"/>
              <a:t> code: 1200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A150D8-249A-4101-B6E9-0DB9BD4D1DEF}"/>
              </a:ext>
            </a:extLst>
          </p:cNvPr>
          <p:cNvSpPr txBox="1"/>
          <p:nvPr/>
        </p:nvSpPr>
        <p:spPr>
          <a:xfrm>
            <a:off x="687938" y="4305271"/>
            <a:ext cx="55826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/>
              <a:t>Debugen</a:t>
            </a:r>
            <a:endParaRPr lang="nl-NL" sz="2000" dirty="0"/>
          </a:p>
          <a:p>
            <a:r>
              <a:rPr lang="en-GB" dirty="0" err="1"/>
              <a:t>Dit</a:t>
            </a:r>
            <a:r>
              <a:rPr lang="en-GB" dirty="0"/>
              <a:t> project ben </a:t>
            </a:r>
            <a:r>
              <a:rPr lang="en-GB" dirty="0" err="1"/>
              <a:t>ik</a:t>
            </a:r>
            <a:r>
              <a:rPr lang="en-GB" dirty="0"/>
              <a:t> erg </a:t>
            </a:r>
            <a:r>
              <a:rPr lang="en-GB" dirty="0" err="1"/>
              <a:t>veel</a:t>
            </a:r>
            <a:r>
              <a:rPr lang="en-GB" dirty="0"/>
              <a:t> </a:t>
            </a:r>
            <a:r>
              <a:rPr lang="en-GB" dirty="0" err="1"/>
              <a:t>problemen</a:t>
            </a:r>
            <a:r>
              <a:rPr lang="en-GB" dirty="0"/>
              <a:t> </a:t>
            </a:r>
            <a:r>
              <a:rPr lang="en-GB" dirty="0" err="1"/>
              <a:t>tegengekomen</a:t>
            </a:r>
            <a:r>
              <a:rPr lang="en-GB" dirty="0"/>
              <a:t>; de </a:t>
            </a:r>
            <a:r>
              <a:rPr lang="en-GB" dirty="0" err="1"/>
              <a:t>ene</a:t>
            </a:r>
            <a:r>
              <a:rPr lang="en-GB" dirty="0"/>
              <a:t> </a:t>
            </a:r>
            <a:r>
              <a:rPr lang="en-GB" dirty="0" err="1"/>
              <a:t>keer</a:t>
            </a:r>
            <a:r>
              <a:rPr lang="en-GB" dirty="0"/>
              <a:t> </a:t>
            </a:r>
            <a:r>
              <a:rPr lang="en-GB" dirty="0" err="1"/>
              <a:t>weer</a:t>
            </a:r>
            <a:r>
              <a:rPr lang="en-GB" dirty="0"/>
              <a:t> </a:t>
            </a:r>
            <a:r>
              <a:rPr lang="en-GB" dirty="0" err="1"/>
              <a:t>ergens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draadje</a:t>
            </a:r>
            <a:r>
              <a:rPr lang="en-GB" dirty="0"/>
              <a:t> los </a:t>
            </a:r>
            <a:r>
              <a:rPr lang="en-GB" dirty="0" err="1"/>
              <a:t>en</a:t>
            </a:r>
            <a:r>
              <a:rPr lang="en-GB" dirty="0"/>
              <a:t> de </a:t>
            </a:r>
            <a:r>
              <a:rPr lang="en-GB" dirty="0" err="1"/>
              <a:t>andere</a:t>
            </a:r>
            <a:r>
              <a:rPr lang="en-GB" dirty="0"/>
              <a:t> </a:t>
            </a:r>
            <a:r>
              <a:rPr lang="en-GB" dirty="0" err="1"/>
              <a:t>keer</a:t>
            </a:r>
            <a:r>
              <a:rPr lang="en-GB" dirty="0"/>
              <a:t> </a:t>
            </a:r>
            <a:r>
              <a:rPr lang="en-GB" dirty="0" err="1"/>
              <a:t>weer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bug in de code.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denk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ongeveer</a:t>
            </a:r>
            <a:r>
              <a:rPr lang="en-GB" dirty="0"/>
              <a:t> 85% van de </a:t>
            </a:r>
            <a:r>
              <a:rPr lang="en-GB" dirty="0" err="1"/>
              <a:t>tijd</a:t>
            </a:r>
            <a:r>
              <a:rPr lang="en-GB" dirty="0"/>
              <a:t> </a:t>
            </a:r>
            <a:r>
              <a:rPr lang="en-GB" dirty="0" err="1"/>
              <a:t>bezig</a:t>
            </a:r>
            <a:r>
              <a:rPr lang="en-GB" dirty="0"/>
              <a:t> </a:t>
            </a:r>
            <a:r>
              <a:rPr lang="en-GB" dirty="0" err="1"/>
              <a:t>geweest</a:t>
            </a:r>
            <a:r>
              <a:rPr lang="en-GB" dirty="0"/>
              <a:t> ben met bugs </a:t>
            </a:r>
            <a:r>
              <a:rPr lang="en-GB" dirty="0" err="1"/>
              <a:t>oplossen</a:t>
            </a:r>
            <a:r>
              <a:rPr lang="en-GB" dirty="0"/>
              <a:t>.</a:t>
            </a:r>
            <a:endParaRPr lang="LID4096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B47E11-BE92-4E9E-8962-23F3733CD0C3}"/>
              </a:ext>
            </a:extLst>
          </p:cNvPr>
          <p:cNvSpPr txBox="1"/>
          <p:nvPr/>
        </p:nvSpPr>
        <p:spPr>
          <a:xfrm>
            <a:off x="3087243" y="378346"/>
            <a:ext cx="33444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Python</a:t>
            </a:r>
          </a:p>
          <a:p>
            <a:r>
              <a:rPr lang="en-GB" dirty="0"/>
              <a:t>Om assembly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kunnen</a:t>
            </a:r>
            <a:r>
              <a:rPr lang="en-GB" dirty="0"/>
              <a:t> </a:t>
            </a:r>
            <a:r>
              <a:rPr lang="en-GB" dirty="0" err="1"/>
              <a:t>programeren</a:t>
            </a:r>
            <a:r>
              <a:rPr lang="en-GB" dirty="0"/>
              <a:t> </a:t>
            </a:r>
            <a:r>
              <a:rPr lang="en-GB" dirty="0" err="1"/>
              <a:t>heb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eerst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EEPROM programmer </a:t>
            </a:r>
            <a:r>
              <a:rPr lang="en-GB" dirty="0" err="1"/>
              <a:t>moeten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, </a:t>
            </a:r>
            <a:r>
              <a:rPr lang="en-GB" dirty="0" err="1"/>
              <a:t>dat</a:t>
            </a:r>
            <a:r>
              <a:rPr lang="en-GB" dirty="0"/>
              <a:t> </a:t>
            </a:r>
            <a:r>
              <a:rPr lang="en-GB" dirty="0" err="1"/>
              <a:t>heb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gedaan</a:t>
            </a:r>
            <a:r>
              <a:rPr lang="en-GB" dirty="0"/>
              <a:t> in python </a:t>
            </a:r>
            <a:r>
              <a:rPr lang="en-GB" dirty="0" err="1"/>
              <a:t>omdat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 </a:t>
            </a:r>
            <a:r>
              <a:rPr lang="en-GB" dirty="0" err="1"/>
              <a:t>goed</a:t>
            </a:r>
            <a:r>
              <a:rPr lang="en-GB" dirty="0"/>
              <a:t> </a:t>
            </a:r>
            <a:r>
              <a:rPr lang="en-GB" dirty="0" err="1"/>
              <a:t>samen</a:t>
            </a:r>
            <a:r>
              <a:rPr lang="en-GB" dirty="0"/>
              <a:t> </a:t>
            </a:r>
            <a:r>
              <a:rPr lang="en-GB" dirty="0" err="1"/>
              <a:t>werkt</a:t>
            </a:r>
            <a:r>
              <a:rPr lang="en-GB" dirty="0"/>
              <a:t> met de Raspberry Pi.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1895FC-02CC-434B-99C7-776324FC2473}"/>
              </a:ext>
            </a:extLst>
          </p:cNvPr>
          <p:cNvSpPr txBox="1"/>
          <p:nvPr/>
        </p:nvSpPr>
        <p:spPr>
          <a:xfrm>
            <a:off x="685806" y="2703394"/>
            <a:ext cx="48348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Assembly</a:t>
            </a:r>
            <a:endParaRPr lang="en-GB" dirty="0"/>
          </a:p>
          <a:p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eerste</a:t>
            </a:r>
            <a:r>
              <a:rPr lang="en-GB" dirty="0"/>
              <a:t> </a:t>
            </a:r>
            <a:r>
              <a:rPr lang="en-GB" dirty="0" err="1"/>
              <a:t>heb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library </a:t>
            </a:r>
            <a:r>
              <a:rPr lang="en-GB" dirty="0" err="1"/>
              <a:t>gemaakt</a:t>
            </a:r>
            <a:r>
              <a:rPr lang="en-GB" dirty="0"/>
              <a:t> om met de LCD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kunnen</a:t>
            </a:r>
            <a:r>
              <a:rPr lang="en-GB" dirty="0"/>
              <a:t> </a:t>
            </a:r>
            <a:r>
              <a:rPr lang="en-GB" dirty="0" err="1"/>
              <a:t>comuniceren</a:t>
            </a:r>
            <a:r>
              <a:rPr lang="en-GB" dirty="0"/>
              <a:t>. </a:t>
            </a:r>
            <a:r>
              <a:rPr lang="en-GB" dirty="0" err="1"/>
              <a:t>Vervolgens</a:t>
            </a:r>
            <a:r>
              <a:rPr lang="en-GB" dirty="0"/>
              <a:t> </a:t>
            </a:r>
            <a:r>
              <a:rPr lang="en-GB" dirty="0" err="1"/>
              <a:t>heb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 </a:t>
            </a:r>
            <a:r>
              <a:rPr lang="en-GB" dirty="0" err="1"/>
              <a:t>gebruikt</a:t>
            </a:r>
            <a:r>
              <a:rPr lang="en-GB" dirty="0"/>
              <a:t> om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aantal</a:t>
            </a:r>
            <a:r>
              <a:rPr lang="en-GB" dirty="0"/>
              <a:t> </a:t>
            </a:r>
            <a:r>
              <a:rPr lang="en-GB" dirty="0" err="1"/>
              <a:t>programa’s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kunnen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240424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88" y="8834874"/>
            <a:ext cx="6031669" cy="1072713"/>
          </a:xfrm>
        </p:spPr>
        <p:txBody>
          <a:bodyPr anchor="ctr">
            <a:normAutofit/>
          </a:bodyPr>
          <a:lstStyle/>
          <a:p>
            <a:pPr algn="r"/>
            <a:r>
              <a:rPr lang="en-US" sz="3600" dirty="0" err="1"/>
              <a:t>Een</a:t>
            </a:r>
            <a:r>
              <a:rPr lang="en-US" sz="3600" dirty="0"/>
              <a:t> Project van: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547189" y="305169"/>
            <a:ext cx="6031669" cy="8529705"/>
          </a:xfrm>
          <a:prstGeom prst="roundRect">
            <a:avLst/>
          </a:prstGeom>
          <a:solidFill>
            <a:srgbClr val="282C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16200000">
            <a:off x="4107766" y="-2998572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4073856" y="-2425470"/>
            <a:ext cx="5568287" cy="4850940"/>
          </a:xfrm>
          <a:prstGeom prst="ellipse">
            <a:avLst/>
          </a:prstGeom>
          <a:solidFill>
            <a:srgbClr val="282C34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2599380">
            <a:off x="4330771" y="962976"/>
            <a:ext cx="2390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RESULTAAT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81F2E3-008A-4D23-8690-06A34C8B2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03" y="1208277"/>
            <a:ext cx="3499453" cy="36744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C0ED73-3C33-4A91-95DD-3F71D82EF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85" y="4950805"/>
            <a:ext cx="3186953" cy="32445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533AB9-34C4-4077-86F9-FE921E784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211" y="1206319"/>
            <a:ext cx="1440711" cy="43131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B2976DD-3737-4208-8741-E7A99F9436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3211" y="5626504"/>
            <a:ext cx="2341487" cy="26302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329EDDA-7A7B-4068-9AB6-B11E760DB2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1216" y="3504873"/>
            <a:ext cx="1673199" cy="471047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953A903-58F4-498C-855C-CCC2322838D5}"/>
              </a:ext>
            </a:extLst>
          </p:cNvPr>
          <p:cNvSpPr txBox="1"/>
          <p:nvPr/>
        </p:nvSpPr>
        <p:spPr>
          <a:xfrm>
            <a:off x="1514261" y="6207200"/>
            <a:ext cx="45925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solidFill>
                  <a:schemeClr val="bg1"/>
                </a:solidFill>
              </a:rPr>
              <a:t>Dit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eind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resultaat</a:t>
            </a:r>
            <a:r>
              <a:rPr lang="en-GB" sz="2000" dirty="0">
                <a:solidFill>
                  <a:schemeClr val="bg1"/>
                </a:solidFill>
              </a:rPr>
              <a:t> is </a:t>
            </a:r>
            <a:r>
              <a:rPr lang="en-GB" sz="2000" dirty="0" err="1">
                <a:solidFill>
                  <a:schemeClr val="bg1"/>
                </a:solidFill>
              </a:rPr>
              <a:t>goed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uitgepakt</a:t>
            </a:r>
            <a:r>
              <a:rPr lang="en-GB" sz="2000" dirty="0">
                <a:solidFill>
                  <a:schemeClr val="bg1"/>
                </a:solidFill>
              </a:rPr>
              <a:t>, het is </a:t>
            </a:r>
            <a:r>
              <a:rPr lang="en-GB" sz="2000" dirty="0" err="1">
                <a:solidFill>
                  <a:schemeClr val="bg1"/>
                </a:solidFill>
              </a:rPr>
              <a:t>precies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waar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ik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naar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toegewerkt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heb</a:t>
            </a:r>
            <a:r>
              <a:rPr lang="en-GB" sz="2000" dirty="0">
                <a:solidFill>
                  <a:schemeClr val="bg1"/>
                </a:solidFill>
              </a:rPr>
              <a:t>; </a:t>
            </a:r>
            <a:r>
              <a:rPr lang="en-GB" sz="2000" dirty="0" err="1">
                <a:solidFill>
                  <a:schemeClr val="bg1"/>
                </a:solidFill>
              </a:rPr>
              <a:t>een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zelfgeboude</a:t>
            </a:r>
            <a:r>
              <a:rPr lang="en-GB" sz="2000" dirty="0">
                <a:solidFill>
                  <a:schemeClr val="bg1"/>
                </a:solidFill>
              </a:rPr>
              <a:t> computer die met </a:t>
            </a:r>
            <a:r>
              <a:rPr lang="en-GB" sz="2000" dirty="0" err="1">
                <a:solidFill>
                  <a:schemeClr val="bg1"/>
                </a:solidFill>
              </a:rPr>
              <a:t>een</a:t>
            </a:r>
            <a:r>
              <a:rPr lang="en-GB" sz="2000" dirty="0">
                <a:solidFill>
                  <a:schemeClr val="bg1"/>
                </a:solidFill>
              </a:rPr>
              <a:t> display </a:t>
            </a:r>
            <a:r>
              <a:rPr lang="en-GB" sz="2000" dirty="0" err="1">
                <a:solidFill>
                  <a:schemeClr val="bg1"/>
                </a:solidFill>
              </a:rPr>
              <a:t>kan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interfaceën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  <a:endParaRPr lang="LID4096" sz="2000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6C8D9F5-5A94-4328-BF96-CF71A9EC33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2087" y="2443920"/>
            <a:ext cx="2835811" cy="347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74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566</TotalTime>
  <Words>315</Words>
  <Application>Microsoft Office PowerPoint</Application>
  <PresentationFormat>Custom</PresentationFormat>
  <Paragraphs>42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Basis   </vt:lpstr>
      <vt:lpstr>Computer</vt:lpstr>
      <vt:lpstr>Teun Schuur, MLA klas 4H2</vt:lpstr>
      <vt:lpstr>Een Project van: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Basis Computer</dc:title>
  <dc:creator>ERIK SCHUUR</dc:creator>
  <cp:lastModifiedBy>teun schuur</cp:lastModifiedBy>
  <cp:revision>27</cp:revision>
  <cp:lastPrinted>2020-01-07T08:03:49Z</cp:lastPrinted>
  <dcterms:created xsi:type="dcterms:W3CDTF">2020-01-07T07:06:05Z</dcterms:created>
  <dcterms:modified xsi:type="dcterms:W3CDTF">2020-01-07T17:59:43Z</dcterms:modified>
</cp:coreProperties>
</file>

<file path=docProps/thumbnail.jpeg>
</file>